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hV+ipRd9EyI3IenMQWaipak+b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" d="100"/>
          <a:sy n="13" d="100"/>
        </p:scale>
        <p:origin x="14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Garretson" userId="8b9321e8b51a6e78" providerId="LiveId" clId="{CDEECF04-60AE-4EDD-8A80-4A2BF093D966}"/>
    <pc:docChg chg="modSld">
      <pc:chgData name="Alexis Garretson" userId="8b9321e8b51a6e78" providerId="LiveId" clId="{CDEECF04-60AE-4EDD-8A80-4A2BF093D966}" dt="2020-06-30T00:22:33.292" v="2" actId="1076"/>
      <pc:docMkLst>
        <pc:docMk/>
      </pc:docMkLst>
      <pc:sldChg chg="modSp mod">
        <pc:chgData name="Alexis Garretson" userId="8b9321e8b51a6e78" providerId="LiveId" clId="{CDEECF04-60AE-4EDD-8A80-4A2BF093D966}" dt="2020-06-30T00:22:33.292" v="2" actId="1076"/>
        <pc:sldMkLst>
          <pc:docMk/>
          <pc:sldMk cId="0" sldId="256"/>
        </pc:sldMkLst>
        <pc:picChg chg="mod">
          <ac:chgData name="Alexis Garretson" userId="8b9321e8b51a6e78" providerId="LiveId" clId="{CDEECF04-60AE-4EDD-8A80-4A2BF093D966}" dt="2020-06-30T00:22:33.292" v="2" actId="1076"/>
          <ac:picMkLst>
            <pc:docMk/>
            <pc:sldMk cId="0" sldId="256"/>
            <ac:picMk id="107" creationId="{00000000-0000-0000-0000-000000000000}"/>
          </ac:picMkLst>
        </pc:picChg>
        <pc:picChg chg="mod">
          <ac:chgData name="Alexis Garretson" userId="8b9321e8b51a6e78" providerId="LiveId" clId="{CDEECF04-60AE-4EDD-8A80-4A2BF093D966}" dt="2020-05-28T14:21:59.581" v="0" actId="1440"/>
          <ac:picMkLst>
            <pc:docMk/>
            <pc:sldMk cId="0" sldId="256"/>
            <ac:picMk id="120" creationId="{00000000-0000-0000-0000-000000000000}"/>
          </ac:picMkLst>
        </pc:picChg>
        <pc:picChg chg="mod">
          <ac:chgData name="Alexis Garretson" userId="8b9321e8b51a6e78" providerId="LiveId" clId="{CDEECF04-60AE-4EDD-8A80-4A2BF093D966}" dt="2020-05-28T14:22:01.618" v="1" actId="1440"/>
          <ac:picMkLst>
            <pc:docMk/>
            <pc:sldMk cId="0" sldId="256"/>
            <ac:picMk id="12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19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0852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994662" y="22029430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sz="15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None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60251"/>
            <a:ext cx="20552819" cy="13240725"/>
            <a:chOff x="572677" y="19727649"/>
            <a:chExt cx="20155751" cy="12633074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2677" y="19727649"/>
              <a:ext cx="20155751" cy="12633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1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Scoring iNaturalist Occurances for Ecological and Beeding Behavior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l="6500" t="40870" r="48975" b="10939"/>
          <a:stretch/>
        </p:blipFill>
        <p:spPr>
          <a:xfrm rot="-5400000">
            <a:off x="40302250" y="17981700"/>
            <a:ext cx="3392800" cy="2754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5">
            <a:alphaModFix/>
          </a:blip>
          <a:srcRect l="23819" t="51462" r="46835" b="25828"/>
          <a:stretch/>
        </p:blipFill>
        <p:spPr>
          <a:xfrm>
            <a:off x="39716600" y="21476773"/>
            <a:ext cx="3659068" cy="2123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93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Garretson</dc:creator>
  <cp:lastModifiedBy>Alexis Garretson</cp:lastModifiedBy>
  <cp:revision>1</cp:revision>
  <dcterms:created xsi:type="dcterms:W3CDTF">2017-11-28T22:35:08Z</dcterms:created>
  <dcterms:modified xsi:type="dcterms:W3CDTF">2020-06-30T00:23:01Z</dcterms:modified>
</cp:coreProperties>
</file>